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40767-F5BC-43D4-909E-1A27AACE1544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B7267-F6F5-41CD-BB18-4BBFEECD998D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F705-C411-4659-9A4D-86D7B721D481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8A386-49C4-4A0B-89E1-C927991C6F17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FC229-9800-4A23-9A0C-4850558B2C70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012D8-2D5F-4E37-A560-29FEE5F2C8A7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34D0-93FA-4CF0-B507-B647BAEFA3D9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D4E5A-1618-4795-AED7-0EE47C1B4C30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276BA-8D74-430A-B417-5B7B10BBE09E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51A35-833C-494A-9776-7A1C48592503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87D0B-616E-432D-8759-E3F322B62AE3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2ECD4-386E-42C6-80E5-ADE736B28FA2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1D181-FDE0-4BFA-A3B4-449371B87739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E7A3F-E495-4A8B-887A-D71534D877CB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14B34-F118-420F-B5E5-B8F82846DB01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C1FE8-C154-4E98-9563-501B0C7DFFEF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7260-CF26-4DBA-B100-B525E3161988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03BB4-57FB-43FB-BDC9-A61C829F3017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94B53-38AF-48CB-BA85-C44D60FAC0A4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F4ACA-1A72-47A1-98C4-792A262C1C09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A24F-E7A8-49A3-BD2F-21F98931907F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041C0-3948-4FC8-867B-649D07C59C9B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ES_tradnl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038EA6-8013-4481-8A0A-8303D4E1E8FA}" type="datetimeFigureOut">
              <a:rPr lang="es-ES_tradnl"/>
              <a:pPr>
                <a:defRPr/>
              </a:pPr>
              <a:t>19/11/2008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A55F58-6F75-43E8-901D-DA0A36F12417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jpeg"/><Relationship Id="rId2" Type="http://schemas.openxmlformats.org/officeDocument/2006/relationships/audio" Target="file:///C:\Documents%20and%20Settings\User\Local%20Settings\Temporary%20Internet%20Files\Content.IE5\5G2TDYK0\MSBD19531_0000%5b1%5d.mid" TargetMode="External"/><Relationship Id="rId1" Type="http://schemas.openxmlformats.org/officeDocument/2006/relationships/audio" Target="../media/audio2.wav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audio" Target="file:///C:\Documents%20and%20Settings\User\Local%20Settings\Temporary%20Internet%20Files\Content.IE5\J7N68VM0\MSj03884440000%5b1%5d.wav" TargetMode="External"/><Relationship Id="rId6" Type="http://schemas.openxmlformats.org/officeDocument/2006/relationships/image" Target="../media/image15.jpeg"/><Relationship Id="rId5" Type="http://schemas.openxmlformats.org/officeDocument/2006/relationships/hyperlink" Target="http://bp0.blogger.com/_0A-QRm8cWXA/SDFHGXn0G6I/AAAAAAAABnk/8o8EhY9KqN0/s400/skatingfall.jpg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533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Contesta: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762000"/>
            <a:ext cx="6400800" cy="60960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¿Dónde pusiste el libro?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¿Por qué viniste a la clase hoy?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¿Cómo hiciste en la prueba?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¿Condujiste el auto hoy?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¿Qué no quisiste hacer en tu vida?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¿Qué no pudiste hacer ayer?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¿Por qué mentiste a tus padres?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¿Cuántas horas dormiste?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¿Dónde fuiste este fin de semana pasado?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¿Qué secreto supiste?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¿Qué tuviste que hacer ayer?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6" name="Picture 2" descr="http://www.exploreminnesota.com/assets/images/green/gol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81000"/>
            <a:ext cx="23653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adtechblog.com/uploads/adtech_part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0"/>
            <a:ext cx="4548188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://www.caradvice.com.au/wp-content/uploads/2006/12/FerrariCrash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971800"/>
            <a:ext cx="36576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www.csmfoundation.org/Ankle_Injury_op_800x68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00600" y="3292475"/>
            <a:ext cx="414972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Sj0388552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3885520000[1].wav"/>
          </p:nvPr>
        </p:nvPicPr>
        <p:blipFill>
          <a:blip r:embed="rId8"/>
          <a:srcRect/>
          <a:stretch>
            <a:fillRect/>
          </a:stretch>
        </p:blipFill>
        <p:spPr>
          <a:xfrm>
            <a:off x="4419600" y="3711575"/>
            <a:ext cx="304800" cy="304800"/>
          </a:xfrm>
        </p:spPr>
      </p:pic>
      <p:pic>
        <p:nvPicPr>
          <p:cNvPr id="12" name="MSBD19531_0000[1]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733800" y="2895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284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2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5362" name="Picture 2" descr="http://www.synapacg.com/img/casestudies/bike_l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27654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www.fotothing.com/photos/a55/a55345f63f381d7e01652ff05d082e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0" y="304800"/>
            <a:ext cx="45767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://elflautistadehamelin.files.wordpress.com/2008/06/gafa_estudia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21088"/>
            <a:ext cx="4038600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denonymous.com/images/maine-birthdays-2007/dinner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886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7" descr="jeremy.jpg"/>
          <p:cNvPicPr>
            <a:picLocks noGrp="1" noChangeAspect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7010400" y="4343400"/>
            <a:ext cx="609600" cy="808038"/>
          </a:xfrm>
        </p:spPr>
      </p:pic>
      <p:pic>
        <p:nvPicPr>
          <p:cNvPr id="10" name="Picture 9" descr="ryan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2600" y="4419600"/>
            <a:ext cx="83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rank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05400" y="4648200"/>
            <a:ext cx="457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gref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48600" y="4495800"/>
            <a:ext cx="7620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124" name="Picture 2" descr="http://images.buycostumes.com/mgen/merchandiser/212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0"/>
            <a:ext cx="4572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://tbn0.google.com/images?q=tbn:eLN7ewGy6DTrTM:http://bp0.blogger.com/_0A-QRm8cWXA/SDFHGXn0G6I/AAAAAAAABnk/8o8EhY9KqN0/s400/skatingfall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0"/>
            <a:ext cx="2528888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http://msnvideouk.vo.llnwd.net/d1/aetn/400x300_MegaDisasters_Cali_Katrina_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5800" y="3124200"/>
            <a:ext cx="4246563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MSj03884440000[1]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8"/>
          <a:srcRect/>
          <a:stretch>
            <a:fillRect/>
          </a:stretch>
        </p:blipFill>
        <p:spPr>
          <a:xfrm>
            <a:off x="8077200" y="6553200"/>
            <a:ext cx="304800" cy="304800"/>
          </a:xfrm>
        </p:spPr>
      </p:pic>
      <p:pic>
        <p:nvPicPr>
          <p:cNvPr id="9" name="MSj03275440000[1].wav">
            <a:hlinkClick r:id="" action="ppaction://media"/>
          </p:cNvPr>
          <p:cNvPicPr>
            <a:picLocks noRot="1" noChangeAspect="1"/>
          </p:cNvPicPr>
          <p:nvPr>
            <a:wavAudioFile r:embed="rId2" name="MSj03275440000[1]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2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283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75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80</Words>
  <Application>Microsoft Office PowerPoint</Application>
  <PresentationFormat>On-screen Show (4:3)</PresentationFormat>
  <Paragraphs>12</Paragraphs>
  <Slides>4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Contesta:</vt:lpstr>
      <vt:lpstr>Slide 2</vt:lpstr>
      <vt:lpstr>Slide 3</vt:lpstr>
      <vt:lpstr>Slide 4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Contesta:</dc:title>
  <dc:creator>User</dc:creator>
  <cp:lastModifiedBy>User</cp:lastModifiedBy>
  <cp:revision>10</cp:revision>
  <dcterms:created xsi:type="dcterms:W3CDTF">2008-11-18T14:30:22Z</dcterms:created>
  <dcterms:modified xsi:type="dcterms:W3CDTF">2008-11-19T19:59:04Z</dcterms:modified>
</cp:coreProperties>
</file>